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2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1E77"/>
    <a:srgbClr val="1A2286"/>
    <a:srgbClr val="1B238D"/>
    <a:srgbClr val="1F28A1"/>
    <a:srgbClr val="000066"/>
    <a:srgbClr val="FFFF00"/>
    <a:srgbClr val="FF0066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0607" autoAdjust="0"/>
  </p:normalViewPr>
  <p:slideViewPr>
    <p:cSldViewPr snapToGrid="0">
      <p:cViewPr>
        <p:scale>
          <a:sx n="100" d="100"/>
          <a:sy n="100" d="100"/>
        </p:scale>
        <p:origin x="-1888" y="5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0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2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70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70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70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A4BE742-F341-9148-A94E-C374EDF983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42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7600" y="2130425"/>
            <a:ext cx="73406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smtClean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9380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xmlns:p14="http://schemas.microsoft.com/office/powerpoint/2010/main" presetID="9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8128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56425" y="274638"/>
            <a:ext cx="1730375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63713" y="274638"/>
            <a:ext cx="5040312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35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1763713" y="274638"/>
            <a:ext cx="6923087" cy="585152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107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1" y="274638"/>
            <a:ext cx="7708900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77901" y="1600200"/>
            <a:ext cx="7708900" cy="21859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7901" y="3938588"/>
            <a:ext cx="7708900" cy="2187575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7932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713" y="274638"/>
            <a:ext cx="6923087" cy="11430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763713" y="1600200"/>
            <a:ext cx="3384550" cy="4525963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00663" y="1600200"/>
            <a:ext cx="3386137" cy="4525963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381750"/>
            <a:ext cx="2133600" cy="3397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Slide </a:t>
            </a:r>
            <a:fld id="{BDF85106-AC1E-B04B-98E8-4099A3202C1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29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9451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xmlns:p14="http://schemas.microsoft.com/office/powerpoint/2010/main" presetID="9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9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9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xmlns:p14="http://schemas.microsoft.com/office/powerpoint/2010/main" presetID="9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xmlns:p14="http://schemas.microsoft.com/office/powerpoint/2010/main" presetID="9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599" y="4406900"/>
            <a:ext cx="7377113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599" y="2906713"/>
            <a:ext cx="7377113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2112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3697287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1901" y="1600200"/>
            <a:ext cx="36449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3302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7100" y="1535113"/>
            <a:ext cx="35702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7100" y="2174875"/>
            <a:ext cx="35702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4100" y="1535113"/>
            <a:ext cx="38227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76800" y="2174875"/>
            <a:ext cx="38100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330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3251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0337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55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273050"/>
            <a:ext cx="48006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55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4327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27687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1" y="274638"/>
            <a:ext cx="7543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Heading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55701" y="1600200"/>
            <a:ext cx="75311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61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2" r:id="rId14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accent1">
              <a:lumMod val="50000"/>
            </a:schemeClr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  <a:ea typeface="ＭＳ Ｐゴシック" charset="-128"/>
          <a:cs typeface="ＭＳ Ｐゴシック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  <a:ea typeface="ＭＳ Ｐゴシック" charset="-128"/>
          <a:cs typeface="ＭＳ Ｐゴシック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  <a:ea typeface="ＭＳ Ｐゴシック" charset="-128"/>
          <a:cs typeface="ＭＳ Ｐゴシック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  <a:ea typeface="ＭＳ Ｐゴシック" charset="-128"/>
          <a:cs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accent2">
              <a:lumMod val="75000"/>
            </a:schemeClr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accent1">
              <a:lumMod val="50000"/>
            </a:schemeClr>
          </a:solidFill>
          <a:latin typeface="+mn-lt"/>
          <a:ea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accent1">
              <a:lumMod val="50000"/>
            </a:schemeClr>
          </a:solidFill>
          <a:latin typeface="+mn-lt"/>
          <a:ea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accent1">
              <a:lumMod val="50000"/>
            </a:schemeClr>
          </a:solidFill>
          <a:latin typeface="+mn-lt"/>
          <a:ea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accent1">
              <a:lumMod val="50000"/>
            </a:schemeClr>
          </a:solidFill>
          <a:latin typeface="+mn-lt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333399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333399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333399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333399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themeOverride" Target="../theme/themeOverride2.xml"/><Relationship Id="rId2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The IBM SPSS Statistics Environment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smtClean="0"/>
              <a:t>Prof.</a:t>
            </a:r>
            <a:r>
              <a:rPr lang="en-GB" dirty="0" smtClean="0"/>
              <a:t> Andy Field</a:t>
            </a:r>
            <a:endParaRPr lang="en-GB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Syntax Window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696" y="1257300"/>
            <a:ext cx="4305173" cy="517728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Starting IBM SPSS</a:t>
            </a:r>
            <a:endParaRPr lang="en-GB" dirty="0"/>
          </a:p>
        </p:txBody>
      </p:sp>
      <p:pic>
        <p:nvPicPr>
          <p:cNvPr id="7" name="Picture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817" y="1625913"/>
            <a:ext cx="5440114" cy="3657219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Data Editor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700" y="1587500"/>
            <a:ext cx="4806442" cy="46774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Variable View</a:t>
            </a:r>
            <a:endParaRPr lang="en-GB" dirty="0"/>
          </a:p>
        </p:txBody>
      </p:sp>
      <p:pic>
        <p:nvPicPr>
          <p:cNvPr id="6" name="Picture 5" descr="Macintosh HD:Users:zobo:Dropbox:Zoe:DSUS:DSUS 4:Chapter 03:Chapter 03 Images:03 The 'Variable View' of SPSS Data Editor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127" y="1828148"/>
            <a:ext cx="8016958" cy="2915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Variable Types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Numeric</a:t>
            </a:r>
          </a:p>
          <a:p>
            <a:pPr lvl="1"/>
            <a:r>
              <a:rPr lang="en-GB" dirty="0" smtClean="0"/>
              <a:t>Numbers (e.g. 7, 0, 120)</a:t>
            </a:r>
          </a:p>
          <a:p>
            <a:r>
              <a:rPr lang="en-GB" dirty="0" smtClean="0"/>
              <a:t>String</a:t>
            </a:r>
          </a:p>
          <a:p>
            <a:pPr lvl="1"/>
            <a:r>
              <a:rPr lang="en-GB" dirty="0" smtClean="0"/>
              <a:t>Letters (e.g. ‘Andy’, ‘Idiot’)</a:t>
            </a:r>
          </a:p>
          <a:p>
            <a:r>
              <a:rPr lang="en-GB" dirty="0" smtClean="0"/>
              <a:t>Currency</a:t>
            </a:r>
          </a:p>
          <a:p>
            <a:pPr lvl="1"/>
            <a:r>
              <a:rPr lang="en-GB" dirty="0" smtClean="0"/>
              <a:t>Currency (e.g. £20, $34, €56)</a:t>
            </a:r>
          </a:p>
          <a:p>
            <a:r>
              <a:rPr lang="en-GB" dirty="0" smtClean="0"/>
              <a:t>Date</a:t>
            </a:r>
          </a:p>
          <a:p>
            <a:pPr lvl="1"/>
            <a:r>
              <a:rPr lang="en-GB" dirty="0" smtClean="0"/>
              <a:t>Dates (e.g. 21-06-1973, 06-21-73, 21-Jun-1973)</a:t>
            </a:r>
          </a:p>
          <a:p>
            <a:endParaRPr lang="en-GB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Creating a String Variable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638300"/>
            <a:ext cx="7818120" cy="35661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Creating a Date Variable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440" y="1689100"/>
            <a:ext cx="7795260" cy="35433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Creating a Coding Variable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00" y="1460500"/>
            <a:ext cx="6847840" cy="52628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Viewer Window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1295400"/>
            <a:ext cx="5187696" cy="53980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iscStat Lectur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Perception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pecial Anim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pecial Anim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pecial Anim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pecial Anim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pecial Anim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pecial Anim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Median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ppt/theme/themeOverride2.xml><?xml version="1.0" encoding="utf-8"?>
<a:themeOverride xmlns:a="http://schemas.openxmlformats.org/drawingml/2006/main">
  <a:clrScheme name="Median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3519</TotalTime>
  <Words>99</Words>
  <Application>Microsoft Macintosh PowerPoint</Application>
  <PresentationFormat>On-screen Show (4:3)</PresentationFormat>
  <Paragraphs>19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DiscStat Lecture</vt:lpstr>
      <vt:lpstr>The IBM SPSS Statistics Environment</vt:lpstr>
      <vt:lpstr>Starting IBM SPSS</vt:lpstr>
      <vt:lpstr>The Data Editor</vt:lpstr>
      <vt:lpstr>The Variable View</vt:lpstr>
      <vt:lpstr>Variable Types</vt:lpstr>
      <vt:lpstr>Creating a String Variable</vt:lpstr>
      <vt:lpstr>Creating a Date Variable</vt:lpstr>
      <vt:lpstr>Creating a Coding Variable</vt:lpstr>
      <vt:lpstr>The Viewer Window</vt:lpstr>
      <vt:lpstr>The Syntax Window</vt:lpstr>
    </vt:vector>
  </TitlesOfParts>
  <Company>University of Sussex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Dr. Andy Field</dc:creator>
  <cp:lastModifiedBy>Professor Andy Field</cp:lastModifiedBy>
  <cp:revision>107</cp:revision>
  <dcterms:created xsi:type="dcterms:W3CDTF">2010-10-05T07:56:41Z</dcterms:created>
  <dcterms:modified xsi:type="dcterms:W3CDTF">2013-02-14T11:07:52Z</dcterms:modified>
</cp:coreProperties>
</file>

<file path=docProps/thumbnail.jpeg>
</file>